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BC7A-7225-43EC-AD76-85269399357F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532E-386D-4C8D-A8C4-F84C6BDFB0B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15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BC7A-7225-43EC-AD76-85269399357F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532E-386D-4C8D-A8C4-F84C6BDFB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950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BC7A-7225-43EC-AD76-85269399357F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532E-386D-4C8D-A8C4-F84C6BDFB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012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BC7A-7225-43EC-AD76-85269399357F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532E-386D-4C8D-A8C4-F84C6BDFB0B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5762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BC7A-7225-43EC-AD76-85269399357F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532E-386D-4C8D-A8C4-F84C6BDFB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254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BC7A-7225-43EC-AD76-85269399357F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532E-386D-4C8D-A8C4-F84C6BDFB0B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7488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BC7A-7225-43EC-AD76-85269399357F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532E-386D-4C8D-A8C4-F84C6BDFB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859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BC7A-7225-43EC-AD76-85269399357F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532E-386D-4C8D-A8C4-F84C6BDFB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7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BC7A-7225-43EC-AD76-85269399357F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532E-386D-4C8D-A8C4-F84C6BDFB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332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BC7A-7225-43EC-AD76-85269399357F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532E-386D-4C8D-A8C4-F84C6BDFB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542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BC7A-7225-43EC-AD76-85269399357F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532E-386D-4C8D-A8C4-F84C6BDFB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68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BC7A-7225-43EC-AD76-85269399357F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532E-386D-4C8D-A8C4-F84C6BDFB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BC7A-7225-43EC-AD76-85269399357F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532E-386D-4C8D-A8C4-F84C6BDFB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31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BC7A-7225-43EC-AD76-85269399357F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532E-386D-4C8D-A8C4-F84C6BDFB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893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BC7A-7225-43EC-AD76-85269399357F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532E-386D-4C8D-A8C4-F84C6BDFB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653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BC7A-7225-43EC-AD76-85269399357F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532E-386D-4C8D-A8C4-F84C6BDFB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277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6BC7A-7225-43EC-AD76-85269399357F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532E-386D-4C8D-A8C4-F84C6BDFB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738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096BC7A-7225-43EC-AD76-85269399357F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BB5532E-386D-4C8D-A8C4-F84C6BDFB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6627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CFBCD1-E520-4FDE-AF8C-9335E895CF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896" y="342899"/>
            <a:ext cx="6400800" cy="2477729"/>
          </a:xfrm>
        </p:spPr>
        <p:txBody>
          <a:bodyPr/>
          <a:lstStyle/>
          <a:p>
            <a:r>
              <a:rPr lang="ru-RU" dirty="0"/>
              <a:t>Михаил Сергеевич </a:t>
            </a:r>
            <a:r>
              <a:rPr lang="ru-RU" b="1" dirty="0"/>
              <a:t>Горбачёв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B08EC5-948A-433B-984A-AA4A1D87F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896" y="4994241"/>
            <a:ext cx="6400800" cy="1947333"/>
          </a:xfrm>
        </p:spPr>
        <p:txBody>
          <a:bodyPr/>
          <a:lstStyle/>
          <a:p>
            <a:r>
              <a:rPr lang="ru-RU" dirty="0"/>
              <a:t>Выполнила:</a:t>
            </a:r>
          </a:p>
          <a:p>
            <a:r>
              <a:rPr lang="ru-RU" dirty="0"/>
              <a:t>Студентка 113гр</a:t>
            </a:r>
          </a:p>
          <a:p>
            <a:r>
              <a:rPr lang="ru-RU" dirty="0"/>
              <a:t>Гюлмамедова Айнур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AAF2F662-8968-4336-8287-29812BFCA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276" y="342899"/>
            <a:ext cx="4266248" cy="617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B25C39-4D2F-4C7D-9330-61D663BD0FED}"/>
              </a:ext>
            </a:extLst>
          </p:cNvPr>
          <p:cNvSpPr txBox="1"/>
          <p:nvPr/>
        </p:nvSpPr>
        <p:spPr>
          <a:xfrm>
            <a:off x="526896" y="2930012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Советский государственный и политический деятель, последний Генеральный секретарь ЦК КПСС и первый Президент СССР. Руководил Советским Союзом в 1985-1991годах</a:t>
            </a:r>
          </a:p>
        </p:txBody>
      </p:sp>
    </p:spTree>
    <p:extLst>
      <p:ext uri="{BB962C8B-B14F-4D97-AF65-F5344CB8AC3E}">
        <p14:creationId xmlns:p14="http://schemas.microsoft.com/office/powerpoint/2010/main" val="1704344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454BEC-9089-4173-B33D-EC7F18E96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876" y="351503"/>
            <a:ext cx="5736253" cy="1507067"/>
          </a:xfrm>
        </p:spPr>
        <p:txBody>
          <a:bodyPr/>
          <a:lstStyle/>
          <a:p>
            <a:r>
              <a:rPr lang="ru-RU" dirty="0"/>
              <a:t>Детство и образование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F1C970-1A52-4CB4-B192-27BD1E6F7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985" y="2145618"/>
            <a:ext cx="6345853" cy="2853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Родился 2 марта 1931 года в селе Привольное Ставропольского края в крестьянской семье. Окончил юридический факультет МГУ.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92641BC5-59C8-48A8-935D-B7CDBCAB7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548" y="342900"/>
            <a:ext cx="448627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896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CD58F1-29A0-4C90-AC80-B118C21FB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193" y="506976"/>
            <a:ext cx="6463840" cy="1507067"/>
          </a:xfrm>
        </p:spPr>
        <p:txBody>
          <a:bodyPr/>
          <a:lstStyle/>
          <a:p>
            <a:r>
              <a:rPr lang="ru-RU" dirty="0"/>
              <a:t>Начало политической карьеры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1A0A3C4A-D119-44CA-98C6-F2C609083A07}"/>
              </a:ext>
            </a:extLst>
          </p:cNvPr>
          <p:cNvSpPr txBox="1">
            <a:spLocks/>
          </p:cNvSpPr>
          <p:nvPr/>
        </p:nvSpPr>
        <p:spPr>
          <a:xfrm>
            <a:off x="5320122" y="2266337"/>
            <a:ext cx="6689981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/>
              <a:t>Работал в комсомольских и партийных органах Ставропольского края. Постепенно продвигался по партийной лестнице и вошел в руководство КПСС.</a:t>
            </a:r>
          </a:p>
        </p:txBody>
      </p:sp>
      <p:pic>
        <p:nvPicPr>
          <p:cNvPr id="3078" name="Picture 6" descr="Picture background">
            <a:extLst>
              <a:ext uri="{FF2B5EF4-FFF2-40B4-BE49-F238E27FC236}">
                <a16:creationId xmlns:a16="http://schemas.microsoft.com/office/drawing/2014/main" id="{7B68DB7C-64F7-4626-83A9-A86407A35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70" y="405999"/>
            <a:ext cx="3990361" cy="604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6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7EB4D4-E84C-4A79-9C13-7C083222E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51" y="544597"/>
            <a:ext cx="5362626" cy="1507067"/>
          </a:xfrm>
        </p:spPr>
        <p:txBody>
          <a:bodyPr/>
          <a:lstStyle/>
          <a:p>
            <a:r>
              <a:rPr lang="ru-RU" dirty="0"/>
              <a:t>Приход к власти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9D6AC1-18F1-4168-A42A-3454120D1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51" y="2698136"/>
            <a:ext cx="6031220" cy="2680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11 марта 1985 года после смерти Константина Черненко был избран Генеральным секретарем ЦК КПСС и стал руководителем СССР.</a:t>
            </a: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44EE55E2-5293-41C7-9D30-746387A84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516" y="285136"/>
            <a:ext cx="4226216" cy="637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154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B472A3-15A7-445C-BA24-804A0A438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52752"/>
            <a:ext cx="8534400" cy="1507067"/>
          </a:xfrm>
        </p:spPr>
        <p:txBody>
          <a:bodyPr/>
          <a:lstStyle/>
          <a:p>
            <a:r>
              <a:rPr lang="ru-RU" dirty="0"/>
              <a:t>Перестройка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A1F871-C734-402B-BDB8-3A103795B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2431026"/>
            <a:ext cx="5913233" cy="3571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Главной политикой Горбачёва стала перестройка – реформирование экономики и государственного управления. Целью было обновление советской системы и повышение эффективности экономики.</a:t>
            </a:r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17D799CC-F8B7-4799-87A0-5244404B9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08" y="328945"/>
            <a:ext cx="4652991" cy="310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cture background">
            <a:extLst>
              <a:ext uri="{FF2B5EF4-FFF2-40B4-BE49-F238E27FC236}">
                <a16:creationId xmlns:a16="http://schemas.microsoft.com/office/drawing/2014/main" id="{3ABA46E9-6B04-42EF-960E-91011F44C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08" y="3948574"/>
            <a:ext cx="4652991" cy="248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143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52B4-58EF-4467-B9D8-B29354811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28" y="475771"/>
            <a:ext cx="6159040" cy="1507067"/>
          </a:xfrm>
        </p:spPr>
        <p:txBody>
          <a:bodyPr/>
          <a:lstStyle/>
          <a:p>
            <a:r>
              <a:rPr lang="ru-RU" dirty="0"/>
              <a:t>гласность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038C77-36DD-4CDC-804F-46C23F885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528" y="2357283"/>
            <a:ext cx="5254472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Горбачев провозгласил политику гласности. В стране стало больше свободы слова, открыто обсуждались общественные проблемы и исторические события.</a:t>
            </a:r>
          </a:p>
        </p:txBody>
      </p:sp>
      <p:pic>
        <p:nvPicPr>
          <p:cNvPr id="6154" name="Picture 10" descr="Picture background">
            <a:extLst>
              <a:ext uri="{FF2B5EF4-FFF2-40B4-BE49-F238E27FC236}">
                <a16:creationId xmlns:a16="http://schemas.microsoft.com/office/drawing/2014/main" id="{03615607-E6B7-42D9-B1B9-95EB2E8E3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471" y="381000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Picture background">
            <a:extLst>
              <a:ext uri="{FF2B5EF4-FFF2-40B4-BE49-F238E27FC236}">
                <a16:creationId xmlns:a16="http://schemas.microsoft.com/office/drawing/2014/main" id="{246A6213-EE2C-42C8-AC78-F854EFA35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471" y="3757954"/>
            <a:ext cx="4572000" cy="252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B70F7-01A2-41CB-B397-55A1ABA2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15099"/>
            <a:ext cx="5195478" cy="1507067"/>
          </a:xfrm>
        </p:spPr>
        <p:txBody>
          <a:bodyPr/>
          <a:lstStyle/>
          <a:p>
            <a:r>
              <a:rPr lang="ru-RU" dirty="0"/>
              <a:t>Внешняя политика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FF8A94-D336-4FA9-AEA2-1A4D9A665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199967"/>
            <a:ext cx="5883736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Горбачев стремился улучшить отношения с западными странами, выступал за сокращение ядерного оружия и снижение международной напряжённости. В 1990 году получил Нобелевскую премию мира.</a:t>
            </a:r>
          </a:p>
        </p:txBody>
      </p:sp>
      <p:pic>
        <p:nvPicPr>
          <p:cNvPr id="7170" name="Picture 2" descr="Picture background">
            <a:extLst>
              <a:ext uri="{FF2B5EF4-FFF2-40B4-BE49-F238E27FC236}">
                <a16:creationId xmlns:a16="http://schemas.microsoft.com/office/drawing/2014/main" id="{D65C7FF8-2B42-4E57-A4FE-B346DE6E2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439" y="1314514"/>
            <a:ext cx="5171325" cy="368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651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56A9B9-3AEB-4D13-A185-BC81E3133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038" y="387280"/>
            <a:ext cx="4930007" cy="1507067"/>
          </a:xfrm>
        </p:spPr>
        <p:txBody>
          <a:bodyPr/>
          <a:lstStyle/>
          <a:p>
            <a:r>
              <a:rPr lang="ru-RU" dirty="0"/>
              <a:t>Распад СССР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366F14-CCE2-48D3-B5F6-BDA6A4322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038" y="2268793"/>
            <a:ext cx="5942730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В период правления Горбачёва усилились экономические и политические трудности. В 1991 году Советский Союз прекратил существование, а Горбачёв ушёл в отставку с поста президента СССР</a:t>
            </a:r>
          </a:p>
        </p:txBody>
      </p:sp>
      <p:pic>
        <p:nvPicPr>
          <p:cNvPr id="8194" name="Picture 2" descr="Picture background">
            <a:extLst>
              <a:ext uri="{FF2B5EF4-FFF2-40B4-BE49-F238E27FC236}">
                <a16:creationId xmlns:a16="http://schemas.microsoft.com/office/drawing/2014/main" id="{8A2B18C1-AE3B-4672-9379-5A7C53EA4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966" y="1140813"/>
            <a:ext cx="4930007" cy="374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198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EF15DD-8382-4D97-96C8-53BC9207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08622"/>
            <a:ext cx="8534400" cy="1507067"/>
          </a:xfrm>
        </p:spPr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AA48A2-0D45-4370-9EDE-E35918A9B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621366"/>
            <a:ext cx="5765749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Михаил Горбачёв стал одним из самых известных политиков </a:t>
            </a:r>
            <a:r>
              <a:rPr lang="en-US" sz="2800" dirty="0"/>
              <a:t>XX</a:t>
            </a:r>
            <a:r>
              <a:rPr lang="ru-RU" sz="2800" dirty="0"/>
              <a:t> века.</a:t>
            </a:r>
            <a:r>
              <a:rPr lang="en-US" sz="2800" dirty="0"/>
              <a:t> </a:t>
            </a:r>
            <a:r>
              <a:rPr lang="ru-RU" sz="2800" dirty="0"/>
              <a:t>Его реформы изменили жизнь миллионов людей и оказали большое влияние на историю России и всего мира</a:t>
            </a:r>
          </a:p>
        </p:txBody>
      </p:sp>
      <p:pic>
        <p:nvPicPr>
          <p:cNvPr id="9218" name="Picture 2" descr="Picture background">
            <a:extLst>
              <a:ext uri="{FF2B5EF4-FFF2-40B4-BE49-F238E27FC236}">
                <a16:creationId xmlns:a16="http://schemas.microsoft.com/office/drawing/2014/main" id="{80DFB5F1-72F0-4A2B-9D7D-E9B815A32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769" y="319241"/>
            <a:ext cx="4664639" cy="310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icture background">
            <a:extLst>
              <a:ext uri="{FF2B5EF4-FFF2-40B4-BE49-F238E27FC236}">
                <a16:creationId xmlns:a16="http://schemas.microsoft.com/office/drawing/2014/main" id="{79E136A8-FCDC-4D5C-BB13-3EACC0238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768" y="3583771"/>
            <a:ext cx="4664639" cy="310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576396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71</TotalTime>
  <Words>226</Words>
  <Application>Microsoft Office PowerPoint</Application>
  <PresentationFormat>Широкоэкранный</PresentationFormat>
  <Paragraphs>21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Сектор</vt:lpstr>
      <vt:lpstr>Михаил Сергеевич Горбачёв</vt:lpstr>
      <vt:lpstr>Детство и образование</vt:lpstr>
      <vt:lpstr>Начало политической карьеры</vt:lpstr>
      <vt:lpstr>Приход к власти</vt:lpstr>
      <vt:lpstr>Перестройка</vt:lpstr>
      <vt:lpstr>гласность</vt:lpstr>
      <vt:lpstr>Внешняя политика</vt:lpstr>
      <vt:lpstr>Распад СССР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Михаил Сергеевич Горбачёв</dc:title>
  <dc:creator>Айнур Гюлмамедова</dc:creator>
  <cp:lastModifiedBy>Айнур Гюлмамедова</cp:lastModifiedBy>
  <cp:revision>6</cp:revision>
  <dcterms:created xsi:type="dcterms:W3CDTF">2026-06-04T15:09:32Z</dcterms:created>
  <dcterms:modified xsi:type="dcterms:W3CDTF">2026-06-04T16:20:42Z</dcterms:modified>
</cp:coreProperties>
</file>